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arget="ppt/presentation.xml" Type="http://schemas.openxmlformats.org/officeDocument/2006/relationships/officeDocument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aveSubsetFonts="1" strictFirstAndLastChars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/>
  <p:notesSz cx="6858000" cy="9144000"/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2" Target="slides/slide8.xml" Type="http://schemas.openxmlformats.org/officeDocument/2006/relationships/slide"/><Relationship Id="rId11" Target="slides/slide7.xml" Type="http://schemas.openxmlformats.org/officeDocument/2006/relationships/slide"/><Relationship Id="rId10" Target="slides/slide6.xml" Type="http://schemas.openxmlformats.org/officeDocument/2006/relationships/slide"/><Relationship Id="rId9" Target="slides/slide5.xml" Type="http://schemas.openxmlformats.org/officeDocument/2006/relationships/slide"/><Relationship Id="rId8" Target="slides/slide4.xml" Type="http://schemas.openxmlformats.org/officeDocument/2006/relationships/slide"/><Relationship Id="rId7" Target="slides/slide3.xml" Type="http://schemas.openxmlformats.org/officeDocument/2006/relationships/slide"/><Relationship Id="rId6" Target="slides/slide2.xml" Type="http://schemas.openxmlformats.org/officeDocument/2006/relationships/slide"/><Relationship Id="rId5" Target="slides/slide1.xml" Type="http://schemas.openxmlformats.org/officeDocument/2006/relationships/slide"/><Relationship Id="rId4" Target="notesMasters/notesMaster1.xml" Type="http://schemas.openxmlformats.org/officeDocument/2006/relationships/notesMaster"/><Relationship Id="rId3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1" Target="theme/theme2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1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12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31750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indent="-317500" lvl="1" marL="914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indent="-317500" lvl="2" marL="1371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indent="-317500" lvl="3" marL="18288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indent="-317500" lvl="4" marL="22860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indent="-317500" lvl="5" marL="2743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indent="-317500" lvl="6" marL="32004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indent="-317500" lvl="7" marL="3657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indent="-317500" lvl="8" marL="41148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cap="none" i="0" strike="noStrike" sz="1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folHlink="folHlink" hlink="hlink" tx1="dk1" tx2="lt2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/>
          <p:nvPr>
            <p:ph idx="2" type="sldImg"/>
          </p:nvPr>
        </p:nvSpPr>
        <p:spPr>
          <a:xfrm>
            <a:off x="1143200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/>
          <p:nvPr>
            <p:ph idx="2" type="sldImg"/>
          </p:nvPr>
        </p:nvSpPr>
        <p:spPr>
          <a:xfrm>
            <a:off x="1143212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/>
          <p:nvPr>
            <p:ph idx="2" type="sldImg"/>
          </p:nvPr>
        </p:nvSpPr>
        <p:spPr>
          <a:xfrm>
            <a:off x="1143212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70" name="Google Shape;7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c1af74fa64_0_4:notes"/>
          <p:cNvSpPr/>
          <p:nvPr>
            <p:ph idx="2" type="sldImg"/>
          </p:nvPr>
        </p:nvSpPr>
        <p:spPr>
          <a:xfrm>
            <a:off x="1143212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76" name="Google Shape;76;g2c1af74fa6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/>
          <p:nvPr>
            <p:ph idx="2" type="sldImg"/>
          </p:nvPr>
        </p:nvSpPr>
        <p:spPr>
          <a:xfrm>
            <a:off x="1143212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82" name="Google Shape;8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/>
          <p:nvPr>
            <p:ph idx="2" type="sldImg"/>
          </p:nvPr>
        </p:nvSpPr>
        <p:spPr>
          <a:xfrm>
            <a:off x="1143212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88" name="Google Shape;8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/>
          <p:nvPr>
            <p:ph idx="2" type="sldImg"/>
          </p:nvPr>
        </p:nvSpPr>
        <p:spPr>
          <a:xfrm>
            <a:off x="1143200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94" name="Google Shape;9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:notes"/>
          <p:cNvSpPr/>
          <p:nvPr>
            <p:ph idx="2" type="sldImg"/>
          </p:nvPr>
        </p:nvSpPr>
        <p:spPr>
          <a:xfrm>
            <a:off x="1143200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type="none" w="sm"/>
            <a:tailEnd len="sm" type="none" w="sm"/>
          </a:ln>
        </p:spPr>
      </p:sp>
      <p:sp>
        <p:nvSpPr>
          <p:cNvPr id="100" name="Google Shape;1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2" Target="../media/image2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2" Target="../media/image7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2" Target="../media/image7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<Relationships xmlns="http://schemas.openxmlformats.org/package/2006/relationships"><Relationship Id="rId2" Target="../media/image8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<Relationships xmlns="http://schemas.openxmlformats.org/package/2006/relationships"><Relationship Id="rId2" Target="../media/image8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2" Target="../media/image1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2" Target="../media/image5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2" Target="../media/image2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2" Target="../media/image2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2" Target="../media/image9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2" Target="../media/image6.jp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pagina + foto (Rood)">
  <p:cSld name="Titel pagina + foto (Rood)">
    <p:bg>
      <p:bgPr>
        <a:blipFill>
          <a:blip r:embed="rId2">
            <a:alphaModFix amt="0"/>
          </a:blip>
          <a:stretch>
            <a:fillRect/>
          </a:stretch>
        </a:blip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" name="Google Shape;8;p2"/>
          <p:cNvSpPr txBox="1"/>
          <p:nvPr>
            <p:ph type="title"/>
          </p:nvPr>
        </p:nvSpPr>
        <p:spPr>
          <a:xfrm>
            <a:off x="457200" y="4029528"/>
            <a:ext cx="8229600" cy="1143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"/>
          <p:cNvSpPr txBox="1"/>
          <p:nvPr/>
        </p:nvSpPr>
        <p:spPr>
          <a:xfrm>
            <a:off x="457200" y="5365192"/>
            <a:ext cx="4180800" cy="338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Calibri"/>
              <a:buNone/>
            </a:pPr>
            <a:r>
              <a:rPr b="0" cap="none" i="0" lang="en-US" strike="noStrike" sz="19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  <a:endParaRPr b="0" cap="none" i="0" strike="noStrike" sz="1900" u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3">
  <p:cSld name="Layout 3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11"/>
          <p:cNvSpPr txBox="1"/>
          <p:nvPr>
            <p:ph idx="1" type="body"/>
          </p:nvPr>
        </p:nvSpPr>
        <p:spPr>
          <a:xfrm>
            <a:off x="457200" y="1535113"/>
            <a:ext cx="8229600" cy="639600"/>
          </a:xfrm>
          <a:prstGeom prst="rect">
            <a:avLst/>
          </a:prstGeom>
          <a:solidFill>
            <a:srgbClr val="E7E1DE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1"/>
          <p:cNvSpPr txBox="1"/>
          <p:nvPr>
            <p:ph idx="2" type="body"/>
          </p:nvPr>
        </p:nvSpPr>
        <p:spPr>
          <a:xfrm>
            <a:off x="457199" y="2174875"/>
            <a:ext cx="8229600" cy="3417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33375" lvl="1" marL="9144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4">
  <p:cSld name="Layout 4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2"/>
          <p:cNvSpPr txBox="1"/>
          <p:nvPr>
            <p:ph idx="1" type="body"/>
          </p:nvPr>
        </p:nvSpPr>
        <p:spPr>
          <a:xfrm>
            <a:off x="457200" y="1535113"/>
            <a:ext cx="4040100" cy="639600"/>
          </a:xfrm>
          <a:prstGeom prst="rect">
            <a:avLst/>
          </a:prstGeom>
          <a:solidFill>
            <a:srgbClr val="E7E1DE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2"/>
          <p:cNvSpPr txBox="1"/>
          <p:nvPr>
            <p:ph idx="2" type="body"/>
          </p:nvPr>
        </p:nvSpPr>
        <p:spPr>
          <a:xfrm>
            <a:off x="457200" y="2174875"/>
            <a:ext cx="4040100" cy="3417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33375" lvl="1" marL="9144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2"/>
          <p:cNvSpPr txBox="1"/>
          <p:nvPr/>
        </p:nvSpPr>
        <p:spPr>
          <a:xfrm>
            <a:off x="-591589" y="1467247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2"/>
          <p:cNvSpPr txBox="1"/>
          <p:nvPr>
            <p:ph idx="3" type="body"/>
          </p:nvPr>
        </p:nvSpPr>
        <p:spPr>
          <a:xfrm>
            <a:off x="4646612" y="1535113"/>
            <a:ext cx="4040100" cy="639600"/>
          </a:xfrm>
          <a:prstGeom prst="rect">
            <a:avLst/>
          </a:prstGeom>
          <a:solidFill>
            <a:srgbClr val="E7E1DE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2"/>
          <p:cNvSpPr txBox="1"/>
          <p:nvPr>
            <p:ph idx="4" type="body"/>
          </p:nvPr>
        </p:nvSpPr>
        <p:spPr>
          <a:xfrm>
            <a:off x="4646612" y="2174875"/>
            <a:ext cx="4040100" cy="3417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33375" lvl="1" marL="9144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5">
  <p:cSld name="Layout 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solidFill>
            <a:srgbClr val="E7E1DE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13"/>
          <p:cNvSpPr txBox="1"/>
          <p:nvPr>
            <p:ph idx="1" type="body"/>
          </p:nvPr>
        </p:nvSpPr>
        <p:spPr>
          <a:xfrm>
            <a:off x="457200" y="1535113"/>
            <a:ext cx="8229600" cy="639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13"/>
          <p:cNvSpPr txBox="1"/>
          <p:nvPr>
            <p:ph idx="2" type="body"/>
          </p:nvPr>
        </p:nvSpPr>
        <p:spPr>
          <a:xfrm>
            <a:off x="457199" y="2174875"/>
            <a:ext cx="8229600" cy="341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33375" lvl="1" marL="9144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6">
  <p:cSld name="Layout 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idx="1" type="body"/>
          </p:nvPr>
        </p:nvSpPr>
        <p:spPr>
          <a:xfrm>
            <a:off x="457200" y="1535113"/>
            <a:ext cx="4040100" cy="639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4"/>
          <p:cNvSpPr txBox="1"/>
          <p:nvPr>
            <p:ph idx="2" type="body"/>
          </p:nvPr>
        </p:nvSpPr>
        <p:spPr>
          <a:xfrm>
            <a:off x="457200" y="2174875"/>
            <a:ext cx="4040100" cy="341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33375" lvl="1" marL="9144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4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solidFill>
            <a:srgbClr val="E7E1DE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4"/>
          <p:cNvSpPr txBox="1"/>
          <p:nvPr>
            <p:ph idx="3" type="body"/>
          </p:nvPr>
        </p:nvSpPr>
        <p:spPr>
          <a:xfrm>
            <a:off x="4646612" y="1535113"/>
            <a:ext cx="4040100" cy="639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4" type="body"/>
          </p:nvPr>
        </p:nvSpPr>
        <p:spPr>
          <a:xfrm>
            <a:off x="4646612" y="2174875"/>
            <a:ext cx="4040100" cy="341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33375" lvl="1" marL="9144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Rood">
  <p:cSld name="Titel Rood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title"/>
          </p:nvPr>
        </p:nvSpPr>
        <p:spPr>
          <a:xfrm>
            <a:off x="457200" y="2773812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egin pagina">
  <p:cSld name="Begin pagina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pagina + foto (Oranje)">
  <p:cSld name="Titel pagina + foto (Oranje)">
    <p:bg>
      <p:bgPr>
        <a:blipFill>
          <a:blip r:embed="rId2">
            <a:alphaModFix amt="0"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5"/>
          <p:cNvSpPr txBox="1"/>
          <p:nvPr>
            <p:ph type="title"/>
          </p:nvPr>
        </p:nvSpPr>
        <p:spPr>
          <a:xfrm>
            <a:off x="457200" y="4029528"/>
            <a:ext cx="8229600" cy="1143300"/>
          </a:xfrm>
          <a:prstGeom prst="rect">
            <a:avLst/>
          </a:prstGeom>
          <a:solidFill>
            <a:srgbClr val="EC7C2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5"/>
          <p:cNvSpPr txBox="1"/>
          <p:nvPr/>
        </p:nvSpPr>
        <p:spPr>
          <a:xfrm>
            <a:off x="457200" y="5365192"/>
            <a:ext cx="4180800" cy="338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Calibri"/>
              <a:buNone/>
            </a:pPr>
            <a:r>
              <a:rPr b="0" cap="none" i="0" lang="en-US" strike="noStrike" sz="19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  <a:endParaRPr b="0" cap="none" i="0" strike="noStrike" sz="1900" u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angepaste indeling">
  <p:cSld name="Aangepaste indeling">
    <p:bg>
      <p:bgPr>
        <a:blipFill>
          <a:blip r:embed="rId2">
            <a:alphaModFix amt="0"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6"/>
          <p:cNvSpPr txBox="1"/>
          <p:nvPr/>
        </p:nvSpPr>
        <p:spPr>
          <a:xfrm>
            <a:off x="457200" y="5365192"/>
            <a:ext cx="4180800" cy="338100"/>
          </a:xfrm>
          <a:prstGeom prst="rect">
            <a:avLst/>
          </a:prstGeom>
          <a:solidFill>
            <a:srgbClr val="EC7C22"/>
          </a:solidFill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l" indent="0" lvl="0" marL="0" marR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Calibri"/>
              <a:buNone/>
            </a:pPr>
            <a:r>
              <a:rPr b="0" cap="none" i="0" lang="en-US" strike="noStrike" sz="19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  <a:endParaRPr b="0" cap="none" i="0" strike="noStrike" sz="1900" u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6"/>
          <p:cNvSpPr txBox="1"/>
          <p:nvPr>
            <p:ph type="title"/>
          </p:nvPr>
        </p:nvSpPr>
        <p:spPr>
          <a:xfrm>
            <a:off x="457200" y="4029528"/>
            <a:ext cx="8229600" cy="114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Bruin">
  <p:cSld name="Titel Brui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/>
        </p:nvSpPr>
        <p:spPr>
          <a:xfrm>
            <a:off x="457200" y="2773812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numCol="1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alibri"/>
              <a:buNone/>
            </a:pPr>
            <a:r>
              <a:rPr b="0" cap="none" i="0" lang="en-US" strike="noStrike" sz="4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  <a:endParaRPr b="0" cap="none" i="0" strike="noStrike" sz="4000" u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Oranje">
  <p:cSld name="Titel Oranj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457200" y="2773812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1">
  <p:cSld name="Layout 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solidFill>
            <a:srgbClr val="E7E1DE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9"/>
          <p:cNvSpPr txBox="1"/>
          <p:nvPr>
            <p:ph idx="1" type="body"/>
          </p:nvPr>
        </p:nvSpPr>
        <p:spPr>
          <a:xfrm>
            <a:off x="457200" y="1535113"/>
            <a:ext cx="8229600" cy="639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9"/>
          <p:cNvSpPr txBox="1"/>
          <p:nvPr>
            <p:ph idx="2" type="body"/>
          </p:nvPr>
        </p:nvSpPr>
        <p:spPr>
          <a:xfrm>
            <a:off x="457199" y="2174875"/>
            <a:ext cx="8229600" cy="341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33375" lvl="1" marL="9144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2">
  <p:cSld name="Layout 2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idx="1" type="body"/>
          </p:nvPr>
        </p:nvSpPr>
        <p:spPr>
          <a:xfrm>
            <a:off x="457200" y="1535113"/>
            <a:ext cx="4040100" cy="639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10"/>
          <p:cNvSpPr txBox="1"/>
          <p:nvPr>
            <p:ph idx="2" type="body"/>
          </p:nvPr>
        </p:nvSpPr>
        <p:spPr>
          <a:xfrm>
            <a:off x="457200" y="2174875"/>
            <a:ext cx="4040100" cy="341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33375" lvl="1" marL="9144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0"/>
          <p:cNvSpPr txBox="1"/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solidFill>
            <a:srgbClr val="E7E1DE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ctr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cap="none" i="0" strike="noStrike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10"/>
          <p:cNvSpPr txBox="1"/>
          <p:nvPr>
            <p:ph idx="3" type="body"/>
          </p:nvPr>
        </p:nvSpPr>
        <p:spPr>
          <a:xfrm>
            <a:off x="4646612" y="1535113"/>
            <a:ext cx="4040100" cy="6396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228600" lvl="1" marL="914400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2286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2286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2286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2286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2286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2286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2286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10"/>
          <p:cNvSpPr txBox="1"/>
          <p:nvPr>
            <p:ph idx="4" type="body"/>
          </p:nvPr>
        </p:nvSpPr>
        <p:spPr>
          <a:xfrm>
            <a:off x="4646612" y="2174875"/>
            <a:ext cx="4040100" cy="3417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>
            <a:lvl1pPr algn="l" indent="-228600" lvl="0" marL="4572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333375" lvl="1" marL="914400" marR="0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Noto Sans Symbols"/>
              <a:buChar char="●"/>
              <a:defRPr b="1" cap="none" i="0" strike="noStrike" sz="2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342900" lvl="2" marL="1371600" marR="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cap="none" i="0" strike="noStrike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330200" lvl="3" marL="1828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330200" lvl="4" marL="22860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330200" lvl="5" marL="27432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330200" lvl="6" marL="32004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330200" lvl="7" marL="36576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330200" lvl="8" marL="4114800" marR="0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5" Target="../slideLayouts/slideLayout13.xml" Type="http://schemas.openxmlformats.org/officeDocument/2006/relationships/slideLayout"/><Relationship Id="rId14" Target="../slideLayouts/slideLayout12.xml" Type="http://schemas.openxmlformats.org/officeDocument/2006/relationships/slideLayout"/><Relationship Id="rId13" Target="../slideLayouts/slideLayout11.xml" Type="http://schemas.openxmlformats.org/officeDocument/2006/relationships/slideLayout"/><Relationship Id="rId12" Target="../slideLayouts/slideLayout10.xml" Type="http://schemas.openxmlformats.org/officeDocument/2006/relationships/slideLayout"/><Relationship Id="rId11" Target="../slideLayouts/slideLayout9.xml" Type="http://schemas.openxmlformats.org/officeDocument/2006/relationships/slideLayout"/><Relationship Id="rId9" Target="../slideLayouts/slideLayout7.xml" Type="http://schemas.openxmlformats.org/officeDocument/2006/relationships/slideLayout"/><Relationship Id="rId10" Target="../slideLayouts/slideLayout8.xml" Type="http://schemas.openxmlformats.org/officeDocument/2006/relationships/slideLayout"/><Relationship Id="rId8" Target="../slideLayouts/slideLayout6.xml" Type="http://schemas.openxmlformats.org/officeDocument/2006/relationships/slideLayout"/><Relationship Id="rId7" Target="../slideLayouts/slideLayout5.xml" Type="http://schemas.openxmlformats.org/officeDocument/2006/relationships/slideLayout"/><Relationship Id="rId6" Target="../slideLayouts/slideLayout4.xml" Type="http://schemas.openxmlformats.org/officeDocument/2006/relationships/slideLayout"/><Relationship Id="rId5" Target="../slideLayouts/slideLayout3.xml" Type="http://schemas.openxmlformats.org/officeDocument/2006/relationships/slideLayout"/><Relationship Id="rId4" Target="../slideLayouts/slideLayout2.xml" Type="http://schemas.openxmlformats.org/officeDocument/2006/relationships/slideLayout"/><Relationship Id="rId3" Target="../slideLayouts/slideLayout1.xml" Type="http://schemas.openxmlformats.org/officeDocument/2006/relationships/slideLayout"/><Relationship Id="rId2" Target="../media/image2.jpg" Type="http://schemas.openxmlformats.org/officeDocument/2006/relationships/image"/><Relationship Id="rId1" Target="../theme/theme2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folHlink="folHlink" hlink="hlink" tx1="dk1" tx2="lt2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3" Target="../media/image14.jp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3" Target="../media/image13.jp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3" Target="../media/image15.jp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3" Target="../media/image11.jp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3" Target="../media/image10.jp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3" Target="../media/image12.jp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2" Target="../notesSlides/notesSlide7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2" Target="../notesSlides/notesSlide8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360075" y="5266425"/>
            <a:ext cx="8219400" cy="114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800"/>
              <a:t>Noodhulp Gaza</a:t>
            </a:r>
            <a:endParaRPr sz="3800"/>
          </a:p>
        </p:txBody>
      </p:sp>
      <p:pic>
        <p:nvPicPr>
          <p:cNvPr id="61" name="Google Shape;6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725" y="116000"/>
            <a:ext cx="7444255" cy="496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9" r="39" t="0"/>
          <a:stretch/>
        </p:blipFill>
        <p:spPr>
          <a:xfrm>
            <a:off x="0" y="0"/>
            <a:ext cx="91440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6"/>
          <p:cNvSpPr txBox="1"/>
          <p:nvPr>
            <p:ph type="title"/>
          </p:nvPr>
        </p:nvSpPr>
        <p:spPr>
          <a:xfrm>
            <a:off x="249375" y="5351725"/>
            <a:ext cx="8612400" cy="1143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ts val="1400"/>
              <a:buNone/>
            </a:pPr>
            <a:r>
              <a:rPr lang="en-US" sz="2300">
                <a:solidFill>
                  <a:schemeClr val="lt1"/>
                </a:solidFill>
              </a:rPr>
              <a:t>De situatie in Gaza is dramatisch. Kerk in Actie helpt via haar noodhulpprogramma wereldwijd mensen in nood, en dus ook in Gaza.</a:t>
            </a:r>
            <a:endParaRPr sz="2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5531" r="5540" t="0"/>
          <a:stretch/>
        </p:blipFill>
        <p:spPr>
          <a:xfrm>
            <a:off x="0" y="0"/>
            <a:ext cx="91440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7"/>
          <p:cNvSpPr txBox="1"/>
          <p:nvPr>
            <p:ph type="title"/>
          </p:nvPr>
        </p:nvSpPr>
        <p:spPr>
          <a:xfrm>
            <a:off x="249375" y="5342175"/>
            <a:ext cx="8452800" cy="116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100">
                <a:solidFill>
                  <a:schemeClr val="lt1"/>
                </a:solidFill>
              </a:rPr>
              <a:t>De nood in Gaza is groot. Meer dan 90 procent van de bevolking is ontheemd en de meeste inwoners kunnen niet meer terug naar hun huizen.</a:t>
            </a:r>
            <a:endParaRPr sz="2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2502" r="12495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8"/>
          <p:cNvSpPr txBox="1"/>
          <p:nvPr>
            <p:ph type="title"/>
          </p:nvPr>
        </p:nvSpPr>
        <p:spPr>
          <a:xfrm>
            <a:off x="397325" y="5342175"/>
            <a:ext cx="8128800" cy="985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  <a:p>
            <a:pPr algn="ctr" indent="0" lvl="0" marL="0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 sz="2100">
                <a:solidFill>
                  <a:schemeClr val="lt1"/>
                </a:solidFill>
              </a:rPr>
            </a:br>
            <a:br>
              <a:rPr lang="en-US" sz="2100">
                <a:solidFill>
                  <a:schemeClr val="lt1"/>
                </a:solidFill>
              </a:rPr>
            </a:br>
            <a:r>
              <a:rPr sz="2100">
                <a:solidFill>
                  <a:schemeClr val="lt1"/>
                </a:solidFill>
              </a:rPr>
              <a:t/>
            </a:r>
            <a:endParaRPr sz="2100">
              <a:solidFill>
                <a:schemeClr val="lt1"/>
              </a:solidFill>
            </a:endParaRPr>
          </a:p>
          <a:p>
            <a:pPr algn="ctr"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sz="2100">
                <a:solidFill>
                  <a:schemeClr val="lt1"/>
                </a:solidFill>
              </a:rPr>
              <a:t/>
            </a:r>
          </a:p>
          <a:p>
            <a:pPr algn="ctr"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sz="2100">
                <a:solidFill>
                  <a:schemeClr val="lt1"/>
                </a:solidFill>
              </a:rPr>
              <a:t/>
            </a:r>
          </a:p>
          <a:p>
            <a:pPr algn="ctr"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lt1"/>
                </a:solidFill>
              </a:rPr>
              <a:t>Velen van hen hebben dringend medische zorg nodig. In Gaza-stad steunt Kerk in Actie daarom een mobiele gezondheidskliniek.</a:t>
            </a:r>
          </a:p>
          <a:p>
            <a:pPr algn="ctr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algn="ctr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algn="ctr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algn="ctr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2502" r="12495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9"/>
          <p:cNvSpPr txBox="1"/>
          <p:nvPr>
            <p:ph type="title"/>
          </p:nvPr>
        </p:nvSpPr>
        <p:spPr>
          <a:xfrm>
            <a:off x="418589" y="5320030"/>
            <a:ext cx="8348072" cy="131635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2200">
                <a:solidFill>
                  <a:schemeClr val="lt1"/>
                </a:solidFill>
              </a:rPr>
              <a:t/>
            </a:r>
            <a:endParaRPr sz="2200">
              <a:solidFill>
                <a:schemeClr val="lt1"/>
              </a:solidFill>
            </a:endParaRPr>
          </a:p>
          <a:p>
            <a:pPr algn="ctr"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</a:rPr>
              <a:t>In het zuiden van Gaza helpt Kerk in Actie moeders met jonge kinderen om te herstellen van trauma’s.</a:t>
            </a:r>
          </a:p>
          <a:p>
            <a:pPr algn="l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0"/>
          <p:cNvSpPr txBox="1"/>
          <p:nvPr>
            <p:ph type="title"/>
          </p:nvPr>
        </p:nvSpPr>
        <p:spPr>
          <a:xfrm>
            <a:off x="431350" y="5341400"/>
            <a:ext cx="8348100" cy="111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2200">
                <a:solidFill>
                  <a:schemeClr val="lt1"/>
                </a:solidFill>
              </a:rPr>
              <a:t/>
            </a:r>
            <a:endParaRPr sz="2200">
              <a:solidFill>
                <a:schemeClr val="lt1"/>
              </a:solidFill>
            </a:endParaRPr>
          </a:p>
          <a:p>
            <a:pPr algn="ctr"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200">
                <a:solidFill>
                  <a:schemeClr val="lt1"/>
                </a:solidFill>
              </a:rPr>
              <a:t/>
            </a:r>
          </a:p>
          <a:p>
            <a:pPr algn="ctr"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</a:rPr>
              <a:t>Voor kinderen worden er ontspannende activiteiten georganiseerd - even nergens aan denken!  </a:t>
            </a:r>
          </a:p>
          <a:p>
            <a:pPr algn="ctr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/>
          <p:nvPr>
            <p:ph type="title"/>
          </p:nvPr>
        </p:nvSpPr>
        <p:spPr>
          <a:xfrm>
            <a:off x="432000" y="5062075"/>
            <a:ext cx="8280000" cy="1110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3700">
                <a:latin typeface="Arial"/>
                <a:ea typeface="Arial"/>
                <a:cs typeface="Arial"/>
                <a:sym typeface="Arial"/>
              </a:rPr>
              <a:t>Hartelijk dank voor je gift!</a:t>
            </a:r>
            <a:endParaRPr b="1" sz="3700">
              <a:latin typeface="Arial"/>
              <a:ea typeface="Arial"/>
              <a:cs typeface="Arial"/>
              <a:sym typeface="Arial"/>
            </a:endParaRPr>
          </a:p>
          <a:p>
            <a:pPr algn="ctr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1"/>
          <p:cNvSpPr txBox="1"/>
          <p:nvPr/>
        </p:nvSpPr>
        <p:spPr>
          <a:xfrm>
            <a:off x="1104825" y="1499200"/>
            <a:ext cx="6669600" cy="1710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spcFirstLastPara="1" tIns="91425" wrap="square">
            <a:noAutofit/>
          </a:bodyPr>
          <a:lstStyle/>
          <a:p>
            <a:pPr algn="ctr"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overal </a:t>
            </a: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waar dat nodig is, biedt Kerk in Actie onderdak, voedsel, water, hygiënematerialen en andere eerste levensbehoeften. </a:t>
            </a:r>
            <a:endParaRPr sz="1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erk in actie powerpoint 2014">
  <a:themeElements>
    <a:clrScheme name="Custom 2">
      <a:dk1>
        <a:srgbClr val="191919"/>
      </a:dk1>
      <a:lt1>
        <a:srgbClr val="FFFFFF"/>
      </a:lt1>
      <a:dk2>
        <a:srgbClr val="C82B31"/>
      </a:dk2>
      <a:lt2>
        <a:srgbClr val="FFFFFE"/>
      </a:lt2>
      <a:accent1>
        <a:srgbClr val="D67023"/>
      </a:accent1>
      <a:accent2>
        <a:srgbClr val="B02B31"/>
      </a:accent2>
      <a:accent3>
        <a:srgbClr val="5F4F44"/>
      </a:accent3>
      <a:accent4>
        <a:srgbClr val="892327"/>
      </a:accent4>
      <a:accent5>
        <a:srgbClr val="A55A1E"/>
      </a:accent5>
      <a:accent6>
        <a:srgbClr val="887161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